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3171825"/>
            <a:ext cx="380047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110" y="3068960"/>
            <a:ext cx="404812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5596" y="2705359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2026" y="2751658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5125" y="3804954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5257" y="4302665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9298" y="4742503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8878" y="5321237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3845" y="6328235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919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04864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1260" y="2228014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4784" y="2228014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954" y="2725726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1260" y="2679427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9909" y="3235012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490" y="4437112"/>
            <a:ext cx="1162050" cy="1114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737" y="4406506"/>
            <a:ext cx="1685925" cy="1552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8543" y="4309517"/>
            <a:ext cx="685800" cy="1581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1326" y="4456162"/>
            <a:ext cx="1666875" cy="1095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4959" y="4156124"/>
            <a:ext cx="16668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9107"/>
            <a:ext cx="11161240" cy="55342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445224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9573" y="5398925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5497" y="5966085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1345" y="5942936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2038" y="6394348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5547" y="6452222"/>
            <a:ext cx="5741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